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FF41D-B51A-A74A-9F88-66DF4491A18C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36540-EDA5-054B-A46C-75EA33151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569E55-DFEF-48F4-86B3-4663CE662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216F1A11-E6FE-4E49-B86C-453E96A20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3599"/>
            <a:ext cx="9144000" cy="13763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Insert Presentation Title Here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BAAC9F8-842A-41B3-9160-D5B7A7F89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Author, Speaker, date etc </a:t>
            </a:r>
          </a:p>
        </p:txBody>
      </p:sp>
    </p:spTree>
    <p:extLst>
      <p:ext uri="{BB962C8B-B14F-4D97-AF65-F5344CB8AC3E}">
        <p14:creationId xmlns:p14="http://schemas.microsoft.com/office/powerpoint/2010/main" val="34387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9722-68C3-4E54-9E55-A12929B3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444BC-D944-490A-BAE2-225E0C1BC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CE20F-E1A0-4683-81EE-5B14D5FA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3E530-9A0E-4DCF-BE5B-C54EB41A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D8F9-7995-4FC0-AE93-FA35820D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58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1BDB1-B210-486F-9CCF-EC2DD1CC3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0243B-27FD-4F1E-996A-5B099A502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8252C-98A7-4AF7-932F-985D509D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75F15-24D2-4205-8D36-1D9EB6F1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AB26-057D-44D9-9C26-7750D043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51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83534-417C-4212-BCE6-40BD7D564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9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9540-7522-4936-A90F-AD6B78FC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22015-39CD-479E-B3FC-F160DC878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E7CE-FEC2-4C5E-8D8F-11B580F7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17D91-9D9B-47A5-8AC0-24B91AB9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E9A6-A03A-4DE4-AEDD-DF70EF73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0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D015-DCCC-4A39-B695-9D2F1885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1C0D-38A7-4210-81AD-E965FBD01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FDB17-D708-454E-BD2B-B4C8C83F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7844D-775C-4F49-88A7-EDFF243D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CD48C-7B07-457C-A0E4-8B5B2C55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C97A-76E2-49F1-8ECA-5619DFFF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C76C-74F6-40D8-9113-295235D4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FFD5-B578-4D1B-BDDE-3BD76122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ECB6B-D618-41FB-95F5-5397B38D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EDC36-0D2B-4921-A799-802F8B58A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F2D94-D388-4963-97D9-37CA640AC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2FF26-819A-472A-95F5-9FEBB58E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F49C5-E644-448E-99E4-1C02746A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40DEF-0B14-435C-96E1-1121A29E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9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4BA4-D9E4-4901-BC32-27B86CA4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AFC55-A667-4F90-A26E-B2A229F3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69455-6025-468D-B33D-67B09FAF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3C35D-F0E2-4D77-A0AC-70094373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06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549C8-2671-4093-BA88-FBE7586D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BA3A2-F7A9-4B87-968C-1FEBFFC7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1AFA-F7F8-409E-8CDD-CFD891FF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63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88B7-AB39-4D74-A2F3-2550E04C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C4BA-0BE8-49FE-8A48-9F21162A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616D-8041-4026-96EE-D86610B19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51B1C-4652-4FE8-A0F2-17B41116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ADC5E-1A72-4AD7-A836-C463A7AF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CFAE7-3C1D-4ECC-8B0E-906CBF88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1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C488-23A4-4008-9BE4-5B13A303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F53CD-5B18-4721-9313-00724C8EF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89DA1-5F31-4238-A533-01CF2C6B0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270A-98E1-45AB-BEA2-9B350471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652FC-C6B9-43DD-AD64-96D5C92D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36AC-4B7C-4B39-9BBB-371BAD68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41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17F6B-FA67-4C59-A231-BB7E166B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A0F3A-3BB8-437E-A3A1-C1D21B08B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7296-15CC-45DB-8B61-90ED07C0A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B3CB-DB03-4BCF-B83F-1E94F987EC41}" type="datetimeFigureOut">
              <a:rPr lang="en-AU" smtClean="0"/>
              <a:t>2/6/19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9169D-2189-4E57-8C2B-3619296F3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DD488-4078-4571-8B20-412FAD2F3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4076-4449-4418-9E8C-4B3713D59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81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49399-37A2-43A6-AE96-E717F9DF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3599"/>
            <a:ext cx="9144000" cy="13763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The Financial Buyer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892407-47E6-4F47-9092-8C9F056E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Marcelo </a:t>
            </a:r>
            <a:r>
              <a:rPr lang="en-AU" dirty="0" err="1">
                <a:solidFill>
                  <a:schemeClr val="bg1"/>
                </a:solidFill>
              </a:rPr>
              <a:t>López</a:t>
            </a:r>
            <a:r>
              <a:rPr lang="en-AU" dirty="0">
                <a:solidFill>
                  <a:schemeClr val="bg1"/>
                </a:solidFill>
              </a:rPr>
              <a:t>, CFA    7/6/19</a:t>
            </a:r>
          </a:p>
        </p:txBody>
      </p:sp>
    </p:spTree>
    <p:extLst>
      <p:ext uri="{BB962C8B-B14F-4D97-AF65-F5344CB8AC3E}">
        <p14:creationId xmlns:p14="http://schemas.microsoft.com/office/powerpoint/2010/main" val="310026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7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7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2-InternationalPresentationADELA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2-InternationalPresentationADELA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2-InternationalPresentationADELAID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2-InternationalPresentationADELA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2-InternationalPresentationADELAID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12185904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</Words>
  <Application>Microsoft Macintosh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Financial Buyer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Scholtz</dc:creator>
  <cp:lastModifiedBy>Microsoft Office User</cp:lastModifiedBy>
  <cp:revision>14</cp:revision>
  <dcterms:created xsi:type="dcterms:W3CDTF">2019-04-26T09:34:30Z</dcterms:created>
  <dcterms:modified xsi:type="dcterms:W3CDTF">2019-06-02T07:56:25Z</dcterms:modified>
</cp:coreProperties>
</file>